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</p:sldIdLst>
  <p:sldSz cx="9906000" cy="6858000" type="A4"/>
  <p:notesSz cx="6858000" cy="9144000"/>
  <p:embeddedFontLst>
    <p:embeddedFont>
      <p:font typeface="TH SarabunPSK" pitchFamily="34" charset="-34"/>
      <p:regular r:id="rId3"/>
      <p:bold r:id="rId4"/>
      <p:italic r:id="rId5"/>
      <p:boldItalic r:id="rId6"/>
    </p:embeddedFont>
    <p:embeddedFont>
      <p:font typeface="Angsana New" pitchFamily="18" charset="-34"/>
      <p:regular r:id="rId7"/>
      <p:bold r:id="rId8"/>
      <p:italic r:id="rId9"/>
      <p:boldItalic r:id="rId10"/>
    </p:embeddedFont>
    <p:embeddedFont>
      <p:font typeface="Cordia New" pitchFamily="34" charset="-34"/>
      <p:regular r:id="rId11"/>
      <p:bold r:id="rId12"/>
      <p:italic r:id="rId13"/>
      <p:boldItalic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74" y="19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font" Target="fonts/font16.fntdata"/><Relationship Id="rId3" Type="http://schemas.openxmlformats.org/officeDocument/2006/relationships/font" Target="fonts/font1.fntdata"/><Relationship Id="rId21" Type="http://schemas.openxmlformats.org/officeDocument/2006/relationships/theme" Target="theme/theme1.xml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1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font" Target="fonts/font13.fntdata"/><Relationship Id="rId10" Type="http://schemas.openxmlformats.org/officeDocument/2006/relationships/font" Target="fonts/font8.fntdata"/><Relationship Id="rId19" Type="http://schemas.openxmlformats.org/officeDocument/2006/relationships/presProps" Target="presProps.xml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8065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5574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706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2741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255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4217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0920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88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89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645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4186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CA738-C802-4071-8E99-87F67BBDEE17}" type="datetimeFigureOut">
              <a:rPr lang="en-AU" smtClean="0"/>
              <a:pPr/>
              <a:t>20/03/2023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29A95-3AD9-4679-A80C-5F77D77960AA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74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4" t="29256" r="19215" b="38123"/>
          <a:stretch/>
        </p:blipFill>
        <p:spPr bwMode="auto">
          <a:xfrm>
            <a:off x="7905328" y="390942"/>
            <a:ext cx="1512168" cy="60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764704"/>
            <a:ext cx="9906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+mj-cs"/>
              </a:rPr>
              <a:t>โรงเรียน................................</a:t>
            </a:r>
            <a:endParaRPr lang="th-TH" sz="2400" b="1" dirty="0">
              <a:latin typeface="TH SarabunPSK" pitchFamily="34" charset="-34"/>
              <a:cs typeface="+mj-cs"/>
            </a:endParaRPr>
          </a:p>
          <a:p>
            <a:pPr algn="ctr"/>
            <a:r>
              <a:rPr lang="th-TH" dirty="0">
                <a:latin typeface="TH SarabunPSK" pitchFamily="34" charset="-34"/>
                <a:cs typeface="+mj-cs"/>
              </a:rPr>
              <a:t>ร่วมกับ</a:t>
            </a:r>
          </a:p>
          <a:p>
            <a:pPr algn="ctr"/>
            <a:r>
              <a:rPr lang="th-TH" sz="2400" b="1" dirty="0" smtClean="0">
                <a:latin typeface="TH SarabunPSK" pitchFamily="34" charset="-34"/>
                <a:cs typeface="+mj-cs"/>
              </a:rPr>
              <a:t>สมาคมพัฒนาประชากรและชุมชน</a:t>
            </a:r>
            <a:endParaRPr lang="th-TH" sz="2400" b="1" dirty="0">
              <a:latin typeface="TH SarabunPSK" pitchFamily="34" charset="-34"/>
              <a:cs typeface="+mj-cs"/>
            </a:endParaRPr>
          </a:p>
          <a:p>
            <a:pPr algn="ctr"/>
            <a:endParaRPr lang="th-TH" sz="2000" dirty="0">
              <a:latin typeface="TH SarabunPSK" pitchFamily="34" charset="-34"/>
              <a:cs typeface="+mj-cs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+mj-cs"/>
              </a:rPr>
              <a:t>ขอมอบเกียรติบัตรฉบับนี้ให้ไว้เพื่อแสดงว่า</a:t>
            </a:r>
          </a:p>
          <a:p>
            <a:pPr algn="ctr"/>
            <a:endParaRPr lang="th-TH" sz="2000" dirty="0">
              <a:latin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</a:endParaRPr>
          </a:p>
          <a:p>
            <a:pPr algn="ctr"/>
            <a:endParaRPr lang="th-TH" sz="2000" dirty="0" smtClean="0">
              <a:latin typeface="TH SarabunPSK" pitchFamily="34" charset="-34"/>
            </a:endParaRPr>
          </a:p>
          <a:p>
            <a:pPr algn="ctr"/>
            <a:r>
              <a:rPr lang="th-TH" sz="2400" dirty="0" smtClean="0">
                <a:latin typeface="TH SarabunPSK" pitchFamily="34" charset="-34"/>
                <a:cs typeface="+mj-cs"/>
              </a:rPr>
              <a:t>ได้</a:t>
            </a:r>
            <a:r>
              <a:rPr lang="th-TH" sz="2400" dirty="0">
                <a:latin typeface="TH SarabunPSK" pitchFamily="34" charset="-34"/>
                <a:cs typeface="+mj-cs"/>
              </a:rPr>
              <a:t>เข้าร่วมกิจกรรมค่าย  </a:t>
            </a:r>
            <a:r>
              <a:rPr lang="en-AU" sz="2400" dirty="0">
                <a:latin typeface="TH SarabunPSK" pitchFamily="34" charset="-34"/>
                <a:cs typeface="+mj-cs"/>
              </a:rPr>
              <a:t>STEM  </a:t>
            </a:r>
            <a:r>
              <a:rPr lang="th-TH" sz="2400" dirty="0">
                <a:latin typeface="TH SarabunPSK" pitchFamily="34" charset="-34"/>
                <a:cs typeface="+mj-cs"/>
              </a:rPr>
              <a:t>แรงบันดาลใจจากธรรมชาติ</a:t>
            </a:r>
          </a:p>
          <a:p>
            <a:pPr algn="ctr"/>
            <a:r>
              <a:rPr lang="th-TH" sz="2400" dirty="0">
                <a:latin typeface="TH SarabunPSK" pitchFamily="34" charset="-34"/>
                <a:cs typeface="+mj-cs"/>
              </a:rPr>
              <a:t>ระหว่าง</a:t>
            </a:r>
            <a:r>
              <a:rPr lang="th-TH" sz="2400" dirty="0" smtClean="0">
                <a:latin typeface="TH SarabunPSK" pitchFamily="34" charset="-34"/>
                <a:cs typeface="+mj-cs"/>
              </a:rPr>
              <a:t>วันที่ .....................</a:t>
            </a:r>
            <a:endParaRPr lang="th-TH" sz="2400" dirty="0">
              <a:latin typeface="TH SarabunPSK" pitchFamily="34" charset="-34"/>
              <a:cs typeface="+mj-cs"/>
            </a:endParaRPr>
          </a:p>
          <a:p>
            <a:pPr algn="ctr"/>
            <a:r>
              <a:rPr lang="th-TH" sz="2400" dirty="0">
                <a:latin typeface="TH SarabunPSK" pitchFamily="34" charset="-34"/>
                <a:cs typeface="+mj-cs"/>
              </a:rPr>
              <a:t>ณ ศูนย์พัฒนาชนบทผสมผสานซับใต้ </a:t>
            </a:r>
            <a:r>
              <a:rPr lang="th-TH" sz="2400" dirty="0" smtClean="0">
                <a:latin typeface="TH SarabunPSK" pitchFamily="34" charset="-34"/>
                <a:cs typeface="+mj-cs"/>
              </a:rPr>
              <a:t>อำเภอปากช่อง จังหวัดนครราชสีมา</a:t>
            </a:r>
          </a:p>
          <a:p>
            <a:pPr algn="ctr"/>
            <a:r>
              <a:rPr lang="th-TH" sz="2400" dirty="0" smtClean="0">
                <a:latin typeface="TH SarabunPSK" pitchFamily="34" charset="-34"/>
                <a:cs typeface="+mj-cs"/>
              </a:rPr>
              <a:t>ขอให้ประสบแต่ความสุข ความเจริญและมีความก้าวหน้าตลอดไป</a:t>
            </a:r>
            <a:endParaRPr lang="th-TH" sz="2400" dirty="0">
              <a:latin typeface="TH SarabunPSK" pitchFamily="34" charset="-34"/>
              <a:cs typeface="+mj-cs"/>
            </a:endParaRPr>
          </a:p>
          <a:p>
            <a:pPr algn="ctr"/>
            <a:endParaRPr lang="th-TH" dirty="0">
              <a:latin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16922" y="908306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The Inspiration by Nature</a:t>
            </a:r>
            <a:endParaRPr lang="en-AU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กล่องข้อความ 2"/>
          <p:cNvSpPr txBox="1">
            <a:spLocks noChangeArrowheads="1"/>
          </p:cNvSpPr>
          <p:nvPr/>
        </p:nvSpPr>
        <p:spPr bwMode="auto">
          <a:xfrm>
            <a:off x="6071405" y="5380530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</a:pPr>
            <a:r>
              <a:rPr lang="th-TH" sz="1800" dirty="0" smtClean="0">
                <a:effectLst/>
                <a:latin typeface="TH SarabunPSK" pitchFamily="34" charset="-34"/>
                <a:ea typeface="Times New Roman"/>
                <a:cs typeface="+mj-cs"/>
              </a:rPr>
              <a:t>นายวิลาส  เตโช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+mj-cs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+mj-cs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+mj-cs"/>
              </a:rPr>
              <a:t>ผู้อำนวยการ</a:t>
            </a:r>
          </a:p>
          <a:p>
            <a:pPr marL="0" marR="0" algn="ctr">
              <a:spcBef>
                <a:spcPts val="0"/>
              </a:spcBef>
            </a:pP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+mj-cs"/>
              </a:rPr>
              <a:t>สมาคม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+mj-cs"/>
              </a:rPr>
              <a:t>พัฒนาประชากรและชุมชน</a:t>
            </a:r>
            <a:r>
              <a:rPr lang="th-TH" sz="1800" dirty="0">
                <a:effectLst/>
                <a:latin typeface="Calibri"/>
                <a:ea typeface="Times New Roman"/>
                <a:cs typeface="+mj-cs"/>
              </a:rPr>
              <a:t/>
            </a:r>
            <a:br>
              <a:rPr lang="th-TH" sz="1800" dirty="0">
                <a:effectLst/>
                <a:latin typeface="Calibri"/>
                <a:ea typeface="Times New Roman"/>
                <a:cs typeface="+mj-cs"/>
              </a:rPr>
            </a:br>
            <a:endParaRPr lang="en-AU" sz="1100" dirty="0">
              <a:effectLst/>
              <a:latin typeface="Calibri"/>
              <a:ea typeface="Times New Roman"/>
              <a:cs typeface="+mj-cs"/>
            </a:endParaRPr>
          </a:p>
        </p:txBody>
      </p:sp>
      <p:sp>
        <p:nvSpPr>
          <p:cNvPr id="8" name="กล่องข้อความ 2"/>
          <p:cNvSpPr txBox="1">
            <a:spLocks noChangeArrowheads="1"/>
          </p:cNvSpPr>
          <p:nvPr/>
        </p:nvSpPr>
        <p:spPr bwMode="auto">
          <a:xfrm>
            <a:off x="1243299" y="5385209"/>
            <a:ext cx="2619375" cy="96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</a:pPr>
            <a:r>
              <a:rPr lang="en-US" sz="1800" dirty="0" smtClean="0">
                <a:effectLst/>
                <a:latin typeface="TH SarabunPSK" pitchFamily="34" charset="-34"/>
                <a:ea typeface="Times New Roman"/>
                <a:cs typeface="+mj-cs"/>
              </a:rPr>
              <a:t>………………………………..</a:t>
            </a:r>
            <a:r>
              <a:rPr lang="th-TH" sz="1800" dirty="0">
                <a:effectLst/>
                <a:latin typeface="TH SarabunPSK" pitchFamily="34" charset="-34"/>
                <a:ea typeface="Times New Roman"/>
                <a:cs typeface="+mj-cs"/>
              </a:rPr>
              <a:t/>
            </a:r>
            <a:br>
              <a:rPr lang="th-TH" sz="1800" dirty="0">
                <a:effectLst/>
                <a:latin typeface="TH SarabunPSK" pitchFamily="34" charset="-34"/>
                <a:ea typeface="Times New Roman"/>
                <a:cs typeface="+mj-cs"/>
              </a:rPr>
            </a:br>
            <a:r>
              <a:rPr lang="th-TH" sz="1600" dirty="0" smtClean="0">
                <a:effectLst/>
                <a:latin typeface="TH SarabunPSK" pitchFamily="34" charset="-34"/>
                <a:ea typeface="Times New Roman"/>
                <a:cs typeface="+mj-cs"/>
              </a:rPr>
              <a:t>ผู้อำนวยการ</a:t>
            </a:r>
            <a:r>
              <a:rPr lang="th-TH" sz="1600" dirty="0">
                <a:effectLst/>
                <a:latin typeface="TH SarabunPSK" pitchFamily="34" charset="-34"/>
                <a:ea typeface="Times New Roman"/>
                <a:cs typeface="+mj-cs"/>
              </a:rPr>
              <a:t/>
            </a:r>
            <a:br>
              <a:rPr lang="th-TH" sz="1600" dirty="0">
                <a:effectLst/>
                <a:latin typeface="TH SarabunPSK" pitchFamily="34" charset="-34"/>
                <a:ea typeface="Times New Roman"/>
                <a:cs typeface="+mj-cs"/>
              </a:rPr>
            </a:br>
            <a:r>
              <a:rPr lang="th-TH" sz="1600" dirty="0" smtClean="0">
                <a:latin typeface="TH SarabunPSK" pitchFamily="34" charset="-34"/>
                <a:ea typeface="Times New Roman"/>
                <a:cs typeface="+mj-cs"/>
              </a:rPr>
              <a:t>โรงเรียน.............................</a:t>
            </a:r>
            <a:endParaRPr lang="en-AU" sz="1100" dirty="0">
              <a:effectLst/>
              <a:latin typeface="Calibri"/>
              <a:ea typeface="Times New Roman"/>
              <a:cs typeface="+mj-cs"/>
            </a:endParaRPr>
          </a:p>
        </p:txBody>
      </p:sp>
      <p:pic>
        <p:nvPicPr>
          <p:cNvPr id="9" name="รูปภาพ 7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969547" y="4913816"/>
            <a:ext cx="1929348" cy="1984052"/>
          </a:xfrm>
          <a:prstGeom prst="rect">
            <a:avLst/>
          </a:prstGeom>
        </p:spPr>
      </p:pic>
      <p:pic>
        <p:nvPicPr>
          <p:cNvPr id="12" name="รูปภาพ 7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" y="4887442"/>
            <a:ext cx="1929348" cy="1984052"/>
          </a:xfrm>
          <a:prstGeom prst="rect">
            <a:avLst/>
          </a:prstGeom>
        </p:spPr>
      </p:pic>
      <p:pic>
        <p:nvPicPr>
          <p:cNvPr id="13" name="รูปภาพ 7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71" y="-28816"/>
            <a:ext cx="1929348" cy="1984052"/>
          </a:xfrm>
          <a:prstGeom prst="rect">
            <a:avLst/>
          </a:prstGeom>
        </p:spPr>
      </p:pic>
      <p:pic>
        <p:nvPicPr>
          <p:cNvPr id="19" name="Picture 2" descr="P:\Logo\PDA\pdalogo with text-2013-resiz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463" y="2443674"/>
            <a:ext cx="1081851" cy="110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val 19"/>
          <p:cNvSpPr/>
          <p:nvPr/>
        </p:nvSpPr>
        <p:spPr>
          <a:xfrm>
            <a:off x="680106" y="2449740"/>
            <a:ext cx="1130192" cy="1098753"/>
          </a:xfrm>
          <a:prstGeom prst="ellipse">
            <a:avLst/>
          </a:prstGeom>
          <a:noFill/>
          <a:ln w="63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TextBox 22"/>
          <p:cNvSpPr txBox="1"/>
          <p:nvPr/>
        </p:nvSpPr>
        <p:spPr>
          <a:xfrm>
            <a:off x="769072" y="2857660"/>
            <a:ext cx="987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olidFill>
                  <a:schemeClr val="bg2">
                    <a:lumMod val="75000"/>
                  </a:schemeClr>
                </a:solidFill>
              </a:rPr>
              <a:t>โลโก้โรงเรียน</a:t>
            </a:r>
            <a:endParaRPr lang="en-A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228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67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TH SarabunPSK</vt:lpstr>
      <vt:lpstr>Angsana New</vt:lpstr>
      <vt:lpstr>Times New Roman</vt:lpstr>
      <vt:lpstr>Cordia New</vt:lpstr>
      <vt:lpstr>Calibri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Luxchid Suwanich</dc:creator>
  <cp:lastModifiedBy>ENVY</cp:lastModifiedBy>
  <cp:revision>8</cp:revision>
  <dcterms:created xsi:type="dcterms:W3CDTF">2017-09-26T09:35:32Z</dcterms:created>
  <dcterms:modified xsi:type="dcterms:W3CDTF">2023-03-20T03:34:24Z</dcterms:modified>
</cp:coreProperties>
</file>